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0088C-FE0D-4197-8912-E3E5B11C84F9}" v="38" dt="2024-03-15T13:15:5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1856-1984-1265-3105-9FD51E371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2220-1273-3706-230C-E94A60A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2439-0DD2-2358-FB8F-4EF56D5B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68F0-25E9-3CDD-36C4-A45F45A1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3E12-2F15-48A9-DC10-ABB58B54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2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8710-D1F3-23BE-CE73-7B959F9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B4A0-F701-746C-C65D-6EA1CEB89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CACA-8BFE-621A-6705-7DEB9DA8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483E1-4815-3982-5EC7-6D794FF6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CC60-258A-02A7-4EED-47E9CF21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535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570BA-9F7D-B426-6CB5-47C04AF6D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4BD17-C866-2C11-80EC-D17EFF6A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82F9-DF6D-4D70-4789-5E7FBDC4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FE09-6EAB-34BE-260D-B16AA193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8337-21DE-27DF-7780-A0940A70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10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C22A-530D-631A-9B51-AFAC814C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5EA2-084C-E9D7-15A9-CBD1084B4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2DFD-DB78-00D4-D08E-155C0258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3194-A459-231A-C210-F99AA802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973C0-E0C7-3157-29EB-DCADF103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699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A7E5-F014-ABEF-5D7F-BDC5B619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D6A-1D51-FDE1-2A52-0FF361F63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4F6C-0E28-4CE0-5FFD-870D8776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F7A1-F03B-7733-08C4-65ECBB5E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CC63C-0F72-1F57-1853-F6DA0AED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43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747E-0CE6-BA13-0916-7CD2E01A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E20A-C599-336F-658A-DE1408CF2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501CF-A8F0-3311-C3F9-2980ECB9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37E76-EE62-A78E-261A-EBD570A5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CB19B-4578-726A-2B01-F16817E4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B5E6D-A50B-9FBC-5E88-0A4C8914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203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0C41-3FD8-86F5-E1CF-9C7163F8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C187C-113C-06C7-6944-56D69F8FF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513FA-866F-AD7C-3328-4C01B7C5B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EC4CA-2FB5-B208-3792-8ED88C25F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A0806-EC3E-D3F5-BFA7-A9BF3A60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ECD22-DCD4-5288-9157-14DD75A9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B98C2-BE4C-D918-8F94-95DDD12C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33AD8-D534-6825-893D-F62F2F1C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56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1A2A-795A-9D15-E78A-0CE1D7D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7D535-6BEC-5B88-FDAE-E9758082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40372-16EB-4C7C-ADB3-6F6CC2B1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D49A4-43FB-2402-CEF0-DEB1370B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281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C324-1F42-2F72-E965-A60EDFC9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27C41-222B-839F-5E02-1A5AD4C3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A0F44-4BE7-F678-6F94-91E37BC1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53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BC07-791C-3E85-7DB1-93231A27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8282-3B3A-FCD7-F8FC-0D055B18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4C0F-B98E-FC98-72A0-6716F8B1C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6F602-09F8-CFC4-4366-3317E6A2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12E3-FC87-F3DA-623F-04DEBCBF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B5503-5275-0B5E-2B33-EDC78B46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7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B3E8-28A9-7F20-57EC-1B30E7D5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9B28C-C1F1-9AF3-28BD-661409D38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648C-FD5B-92F4-0652-4F6887AF3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419A1-AD35-DEC1-5DEF-C6E871D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2DD8D-AAB5-1BE1-7D1B-A762E086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CA916-3D38-B97D-B058-33C43188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53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881AC-D186-F274-26FE-9536911A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97DFD-C7AD-D4CC-DD47-ED0A6E20D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1E088-C31E-6FF2-1114-984315E24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3A84F9-0AF7-4620-99C5-A441A12FF1CA}" type="datetimeFigureOut">
              <a:rPr lang="bg-BG" smtClean="0"/>
              <a:t>15.3.2024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2BAE-95EC-140D-F91A-6D2E579CF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47C7-C113-A1FC-5821-B54721DE2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7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A2E61E3-BA30-D214-D171-5542C5EFB0E6}"/>
              </a:ext>
            </a:extLst>
          </p:cNvPr>
          <p:cNvGrpSpPr/>
          <p:nvPr/>
        </p:nvGrpSpPr>
        <p:grpSpPr>
          <a:xfrm>
            <a:off x="494948" y="-2210745"/>
            <a:ext cx="8574028" cy="10557267"/>
            <a:chOff x="494948" y="-2210745"/>
            <a:chExt cx="8574028" cy="10557267"/>
          </a:xfrm>
          <a:solidFill>
            <a:srgbClr val="E8E8E8"/>
          </a:solidFill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B80E01CE-2C03-FC90-7B57-224B8F34709C}"/>
                </a:ext>
              </a:extLst>
            </p:cNvPr>
            <p:cNvSpPr/>
            <p:nvPr/>
          </p:nvSpPr>
          <p:spPr>
            <a:xfrm rot="18588676">
              <a:off x="-496672" y="-1219125"/>
              <a:ext cx="10557267" cy="8574028"/>
            </a:xfrm>
            <a:prstGeom prst="flowChartProcess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165FA3-3F5A-499F-B3D4-A00821BF4343}"/>
                </a:ext>
              </a:extLst>
            </p:cNvPr>
            <p:cNvSpPr txBox="1"/>
            <p:nvPr/>
          </p:nvSpPr>
          <p:spPr>
            <a:xfrm>
              <a:off x="877330" y="1581665"/>
              <a:ext cx="5597610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  <a:t>Ocean pollution</a:t>
              </a:r>
              <a:b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</a:br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  <a:t>awareness system</a:t>
              </a:r>
              <a:endPara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Biome Light" panose="020B03030302040208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128031-541A-4C4D-E8CB-B4851FFC8693}"/>
              </a:ext>
            </a:extLst>
          </p:cNvPr>
          <p:cNvGrpSpPr/>
          <p:nvPr/>
        </p:nvGrpSpPr>
        <p:grpSpPr>
          <a:xfrm>
            <a:off x="6265468" y="-3992147"/>
            <a:ext cx="8214774" cy="9958426"/>
            <a:chOff x="7752140" y="-3645642"/>
            <a:chExt cx="7038061" cy="8906131"/>
          </a:xfrm>
          <a:blipFill dpi="0" rotWithShape="1">
            <a:blip r:embed="rId2"/>
            <a:srcRect/>
            <a:tile tx="-1009650" ty="1143000" sx="17000" sy="32000" flip="none" algn="tl"/>
          </a:blipFill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58E0C2FD-BF83-E05E-327B-CA25CD552BB6}"/>
                </a:ext>
              </a:extLst>
            </p:cNvPr>
            <p:cNvSpPr/>
            <p:nvPr/>
          </p:nvSpPr>
          <p:spPr>
            <a:xfrm rot="2508002">
              <a:off x="9030887" y="-1246914"/>
              <a:ext cx="3202075" cy="507359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2332EBC6-2D68-0648-CBDF-D7D1C82DB703}"/>
                </a:ext>
              </a:extLst>
            </p:cNvPr>
            <p:cNvSpPr/>
            <p:nvPr/>
          </p:nvSpPr>
          <p:spPr>
            <a:xfrm rot="2508002">
              <a:off x="12231246" y="-160984"/>
              <a:ext cx="2558955" cy="542147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A11926D4-D4F8-672B-AFD4-EE33FDF1A04B}"/>
                </a:ext>
              </a:extLst>
            </p:cNvPr>
            <p:cNvSpPr/>
            <p:nvPr/>
          </p:nvSpPr>
          <p:spPr>
            <a:xfrm rot="2508002">
              <a:off x="7752140" y="-3645642"/>
              <a:ext cx="2370330" cy="4974679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95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a waves background Vectors &amp; Illustrations for Free Download | Freepik">
            <a:extLst>
              <a:ext uri="{FF2B5EF4-FFF2-40B4-BE49-F238E27FC236}">
                <a16:creationId xmlns:a16="http://schemas.microsoft.com/office/drawing/2014/main" id="{9393F01D-AEF7-9555-F8BE-23249E0B2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515"/>
          <a:stretch/>
        </p:blipFill>
        <p:spPr bwMode="auto">
          <a:xfrm>
            <a:off x="0" y="0"/>
            <a:ext cx="12858749" cy="735416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63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D79DAD-4FE7-B04E-F0E9-42C83AB3AFF7}"/>
              </a:ext>
            </a:extLst>
          </p:cNvPr>
          <p:cNvSpPr txBox="1"/>
          <p:nvPr/>
        </p:nvSpPr>
        <p:spPr>
          <a:xfrm>
            <a:off x="1248033" y="259492"/>
            <a:ext cx="3113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Backend</a:t>
            </a:r>
            <a:endParaRPr lang="bg-BG" sz="6000" dirty="0">
              <a:latin typeface="Impact" panose="020B0806030902050204" pitchFamily="34" charset="0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AD00F81-5A63-2601-7A21-19D5CF208787}"/>
              </a:ext>
            </a:extLst>
          </p:cNvPr>
          <p:cNvGrpSpPr/>
          <p:nvPr/>
        </p:nvGrpSpPr>
        <p:grpSpPr>
          <a:xfrm>
            <a:off x="1272746" y="222422"/>
            <a:ext cx="9378777" cy="6474940"/>
            <a:chOff x="1272746" y="222422"/>
            <a:chExt cx="9378777" cy="64749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0CA8E9-5B8D-6B3A-2FD6-963C5B842EA8}"/>
                </a:ext>
              </a:extLst>
            </p:cNvPr>
            <p:cNvGrpSpPr/>
            <p:nvPr/>
          </p:nvGrpSpPr>
          <p:grpSpPr>
            <a:xfrm>
              <a:off x="1272746" y="222422"/>
              <a:ext cx="9378777" cy="6474940"/>
              <a:chOff x="833348" y="353454"/>
              <a:chExt cx="8199441" cy="586199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2DB4B3-183E-17D8-676C-4DA76D921BC6}"/>
                  </a:ext>
                </a:extLst>
              </p:cNvPr>
              <p:cNvSpPr/>
              <p:nvPr/>
            </p:nvSpPr>
            <p:spPr>
              <a:xfrm>
                <a:off x="833348" y="353454"/>
                <a:ext cx="8199441" cy="58619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atin typeface="Impact" panose="020B0806030902050204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5D0C9A-8CF6-7A20-5AA2-1F79878E5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71271" y="1942058"/>
                <a:ext cx="1959076" cy="192262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593FACC-A41C-5249-283B-24EAEAFEB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6885" y="1820423"/>
                <a:ext cx="1609950" cy="1981477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E502D9-276B-6131-1B88-B68466C6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7470" y="3989690"/>
              <a:ext cx="1827140" cy="2374041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CA8070-B3AD-90F9-F26A-4267C930E0BD}"/>
                </a:ext>
              </a:extLst>
            </p:cNvPr>
            <p:cNvSpPr txBox="1"/>
            <p:nvPr/>
          </p:nvSpPr>
          <p:spPr>
            <a:xfrm>
              <a:off x="3978876" y="4201297"/>
              <a:ext cx="25825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Петър Геров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7B5EB23-0C34-5925-D63A-38E01A39F458}"/>
                </a:ext>
              </a:extLst>
            </p:cNvPr>
            <p:cNvSpPr txBox="1"/>
            <p:nvPr/>
          </p:nvSpPr>
          <p:spPr>
            <a:xfrm>
              <a:off x="6969211" y="4312508"/>
              <a:ext cx="17917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Александър Златев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4A0856A-47D2-86A4-8269-E52641480AEA}"/>
                </a:ext>
              </a:extLst>
            </p:cNvPr>
            <p:cNvSpPr txBox="1"/>
            <p:nvPr/>
          </p:nvSpPr>
          <p:spPr>
            <a:xfrm>
              <a:off x="5066270" y="6314302"/>
              <a:ext cx="18411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Георги Динков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0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5516AC6-C066-FF4A-C2A7-23D2DFACCEC5}"/>
              </a:ext>
            </a:extLst>
          </p:cNvPr>
          <p:cNvSpPr txBox="1"/>
          <p:nvPr/>
        </p:nvSpPr>
        <p:spPr>
          <a:xfrm>
            <a:off x="1186249" y="210065"/>
            <a:ext cx="3175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Frontend</a:t>
            </a:r>
            <a:endParaRPr lang="bg-BG" sz="6000" dirty="0">
              <a:latin typeface="Impact" panose="020B080603090205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BB1CE7-152C-FC37-32C2-2DA0ED8AD78A}"/>
              </a:ext>
            </a:extLst>
          </p:cNvPr>
          <p:cNvGrpSpPr/>
          <p:nvPr/>
        </p:nvGrpSpPr>
        <p:grpSpPr>
          <a:xfrm>
            <a:off x="2688965" y="1133316"/>
            <a:ext cx="6913894" cy="3894007"/>
            <a:chOff x="2155565" y="1142841"/>
            <a:chExt cx="6913894" cy="389400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5F9FDD5-B538-B868-B96B-02E6ADBCB06E}"/>
                </a:ext>
              </a:extLst>
            </p:cNvPr>
            <p:cNvGrpSpPr/>
            <p:nvPr/>
          </p:nvGrpSpPr>
          <p:grpSpPr>
            <a:xfrm>
              <a:off x="2155565" y="2187138"/>
              <a:ext cx="6913894" cy="2849710"/>
              <a:chOff x="2424753" y="2673816"/>
              <a:chExt cx="6345340" cy="255686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1B03C27-BC43-6DDD-943F-D758D1758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4753" y="2673816"/>
                <a:ext cx="1737552" cy="215125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613D607-0895-68BB-B0A0-BF7BE0FD2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4461" y="2690299"/>
                <a:ext cx="1313207" cy="207295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CE4F8-5B33-36AF-6653-CFF9D0C6937B}"/>
                  </a:ext>
                </a:extLst>
              </p:cNvPr>
              <p:cNvSpPr txBox="1"/>
              <p:nvPr/>
            </p:nvSpPr>
            <p:spPr>
              <a:xfrm>
                <a:off x="2544422" y="4861345"/>
                <a:ext cx="15816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>
                    <a:latin typeface="Impact" panose="020B0806030902050204" pitchFamily="34" charset="0"/>
                  </a:rPr>
                  <a:t>Иван Сираков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045A71-1783-94AB-55C5-FFAEC6A48423}"/>
                  </a:ext>
                </a:extLst>
              </p:cNvPr>
              <p:cNvSpPr txBox="1"/>
              <p:nvPr/>
            </p:nvSpPr>
            <p:spPr>
              <a:xfrm>
                <a:off x="6607660" y="4800597"/>
                <a:ext cx="21624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dirty="0">
                    <a:latin typeface="Impact" panose="020B0806030902050204" pitchFamily="34" charset="0"/>
                  </a:rPr>
                  <a:t>Сашо Александров</a:t>
                </a:r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E8071D5-71FA-4D74-7243-31EDD3DD8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112" y="1142841"/>
              <a:ext cx="2948238" cy="1876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6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1FD90-3571-6C0C-91D7-69BC790AE816}"/>
              </a:ext>
            </a:extLst>
          </p:cNvPr>
          <p:cNvGrpSpPr/>
          <p:nvPr/>
        </p:nvGrpSpPr>
        <p:grpSpPr>
          <a:xfrm>
            <a:off x="-1324233" y="-360939"/>
            <a:ext cx="10589492" cy="8314956"/>
            <a:chOff x="-1324233" y="-360939"/>
            <a:chExt cx="10589492" cy="83149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579908-1919-8E68-F2A6-D118BA12B98B}"/>
                </a:ext>
              </a:extLst>
            </p:cNvPr>
            <p:cNvGrpSpPr/>
            <p:nvPr/>
          </p:nvGrpSpPr>
          <p:grpSpPr>
            <a:xfrm>
              <a:off x="242027" y="-360939"/>
              <a:ext cx="9023232" cy="6879451"/>
              <a:chOff x="242027" y="-360939"/>
              <a:chExt cx="9023232" cy="6879451"/>
            </a:xfrm>
          </p:grpSpPr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94DDD24E-C627-33DF-6CD8-14FE6206CC3A}"/>
                  </a:ext>
                </a:extLst>
              </p:cNvPr>
              <p:cNvSpPr/>
              <p:nvPr/>
            </p:nvSpPr>
            <p:spPr>
              <a:xfrm rot="2919915">
                <a:off x="1313917" y="-1432829"/>
                <a:ext cx="6879451" cy="9023232"/>
              </a:xfrm>
              <a:prstGeom prst="flowChartProcess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F4914-039C-2676-7B3E-7C6A32B23ADF}"/>
                  </a:ext>
                </a:extLst>
              </p:cNvPr>
              <p:cNvSpPr txBox="1"/>
              <p:nvPr/>
            </p:nvSpPr>
            <p:spPr>
              <a:xfrm>
                <a:off x="2014151" y="1037968"/>
                <a:ext cx="41889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4400" dirty="0">
                    <a:latin typeface="Impact" panose="020B0806030902050204" pitchFamily="34" charset="0"/>
                  </a:rPr>
                  <a:t>Какъв проблем решаваме?</a:t>
                </a:r>
              </a:p>
            </p:txBody>
          </p:sp>
        </p:grpSp>
        <p:pic>
          <p:nvPicPr>
            <p:cNvPr id="3088" name="Picture 16" descr="a plastic bottle of water on a transparent background 27291807 PNG">
              <a:extLst>
                <a:ext uri="{FF2B5EF4-FFF2-40B4-BE49-F238E27FC236}">
                  <a16:creationId xmlns:a16="http://schemas.microsoft.com/office/drawing/2014/main" id="{6B954E42-9AEE-B12B-15E3-9BA3FC2B1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0982">
              <a:off x="-1324233" y="4473147"/>
              <a:ext cx="2928551" cy="292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a plastic bottle of water on a transparent background 27291807 PNG">
              <a:extLst>
                <a:ext uri="{FF2B5EF4-FFF2-40B4-BE49-F238E27FC236}">
                  <a16:creationId xmlns:a16="http://schemas.microsoft.com/office/drawing/2014/main" id="{357402C3-25A7-ECD8-F1C0-E6806CFC7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5828">
              <a:off x="-916238" y="4435054"/>
              <a:ext cx="3109387" cy="3109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a plastic bottle of water on a transparent background 27291807 PNG">
              <a:extLst>
                <a:ext uri="{FF2B5EF4-FFF2-40B4-BE49-F238E27FC236}">
                  <a16:creationId xmlns:a16="http://schemas.microsoft.com/office/drawing/2014/main" id="{BCF376E2-E731-8ED2-0233-E5E1F3006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65585">
              <a:off x="-553801" y="4866278"/>
              <a:ext cx="3087739" cy="308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954211-D67B-0658-FB22-556BA310EB2B}"/>
              </a:ext>
            </a:extLst>
          </p:cNvPr>
          <p:cNvGrpSpPr/>
          <p:nvPr/>
        </p:nvGrpSpPr>
        <p:grpSpPr>
          <a:xfrm>
            <a:off x="7315200" y="-5099741"/>
            <a:ext cx="7685903" cy="10808563"/>
            <a:chOff x="6592347" y="-5099742"/>
            <a:chExt cx="8524085" cy="11665298"/>
          </a:xfrm>
          <a:blipFill dpi="0" rotWithShape="1">
            <a:blip r:embed="rId3"/>
            <a:srcRect/>
            <a:stretch>
              <a:fillRect t="19000" r="19000"/>
            </a:stretch>
          </a:blipFill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2B928F48-809E-E23B-C8D1-B6BB65000DA5}"/>
                </a:ext>
              </a:extLst>
            </p:cNvPr>
            <p:cNvSpPr/>
            <p:nvPr/>
          </p:nvSpPr>
          <p:spPr>
            <a:xfrm rot="18847797">
              <a:off x="6450227" y="-803190"/>
              <a:ext cx="7747686" cy="334868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905C25FF-DE21-6575-B659-82819A75D15C}"/>
                </a:ext>
              </a:extLst>
            </p:cNvPr>
            <p:cNvSpPr/>
            <p:nvPr/>
          </p:nvSpPr>
          <p:spPr>
            <a:xfrm rot="18847797">
              <a:off x="4516254" y="-3023649"/>
              <a:ext cx="7091362" cy="2939175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562FA90-BC5D-5F92-9583-8B7538AC4C17}"/>
                </a:ext>
              </a:extLst>
            </p:cNvPr>
            <p:cNvSpPr/>
            <p:nvPr/>
          </p:nvSpPr>
          <p:spPr>
            <a:xfrm rot="18847797">
              <a:off x="9568249" y="1017372"/>
              <a:ext cx="7747686" cy="334868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7252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DAB25-4C00-0A74-2FAF-7057FFAEC837}"/>
              </a:ext>
            </a:extLst>
          </p:cNvPr>
          <p:cNvGrpSpPr/>
          <p:nvPr/>
        </p:nvGrpSpPr>
        <p:grpSpPr>
          <a:xfrm>
            <a:off x="630195" y="-1532237"/>
            <a:ext cx="6944498" cy="8328454"/>
            <a:chOff x="630195" y="-1532237"/>
            <a:chExt cx="6944498" cy="8328454"/>
          </a:xfrm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C796E5ED-ACF7-4284-1E6D-26E60263A7A5}"/>
                </a:ext>
              </a:extLst>
            </p:cNvPr>
            <p:cNvSpPr/>
            <p:nvPr/>
          </p:nvSpPr>
          <p:spPr>
            <a:xfrm rot="2644173">
              <a:off x="630195" y="-1532237"/>
              <a:ext cx="6944498" cy="8328454"/>
            </a:xfrm>
            <a:prstGeom prst="flowChartProcess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E25F5-2005-17FC-E70F-392E4BEA1C53}"/>
                </a:ext>
              </a:extLst>
            </p:cNvPr>
            <p:cNvSpPr txBox="1"/>
            <p:nvPr/>
          </p:nvSpPr>
          <p:spPr>
            <a:xfrm>
              <a:off x="1668161" y="605481"/>
              <a:ext cx="44855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4400" dirty="0">
                  <a:latin typeface="Impact" panose="020B0806030902050204" pitchFamily="34" charset="0"/>
                </a:rPr>
                <a:t>Нашето решение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F5E4E0-A4A8-FBDB-7227-6F89457B5992}"/>
              </a:ext>
            </a:extLst>
          </p:cNvPr>
          <p:cNvGrpSpPr/>
          <p:nvPr/>
        </p:nvGrpSpPr>
        <p:grpSpPr>
          <a:xfrm>
            <a:off x="7034805" y="-4490965"/>
            <a:ext cx="7768239" cy="9752948"/>
            <a:chOff x="7034805" y="-4490965"/>
            <a:chExt cx="7768239" cy="9752948"/>
          </a:xfrm>
          <a:blipFill dpi="0" rotWithShape="1">
            <a:blip r:embed="rId2"/>
            <a:srcRect/>
            <a:stretch>
              <a:fillRect t="19000" r="14000"/>
            </a:stretch>
          </a:blipFill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5105BAA3-A6F5-B3B4-7EAC-37DB56F70105}"/>
                </a:ext>
              </a:extLst>
            </p:cNvPr>
            <p:cNvSpPr/>
            <p:nvPr/>
          </p:nvSpPr>
          <p:spPr>
            <a:xfrm rot="2415493">
              <a:off x="8808895" y="-2520430"/>
              <a:ext cx="3361951" cy="632911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EA90AB68-BFED-1046-A1C1-59B6360202BF}"/>
                </a:ext>
              </a:extLst>
            </p:cNvPr>
            <p:cNvSpPr/>
            <p:nvPr/>
          </p:nvSpPr>
          <p:spPr>
            <a:xfrm rot="2415493">
              <a:off x="7034805" y="-4490965"/>
              <a:ext cx="2611221" cy="572110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62C28F69-10C5-B457-7D88-855C4FE2049C}"/>
                </a:ext>
              </a:extLst>
            </p:cNvPr>
            <p:cNvSpPr/>
            <p:nvPr/>
          </p:nvSpPr>
          <p:spPr>
            <a:xfrm rot="2415493">
              <a:off x="12029560" y="-1067128"/>
              <a:ext cx="2773484" cy="632911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3269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og: Take Advantage of Free Demos">
            <a:extLst>
              <a:ext uri="{FF2B5EF4-FFF2-40B4-BE49-F238E27FC236}">
                <a16:creationId xmlns:a16="http://schemas.microsoft.com/office/drawing/2014/main" id="{8103741C-75C0-1D67-C280-28DDF81C6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9" b="7849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2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A94F8-E4C8-4556-F916-A2F914A795FF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Благодаря за вниманието!</a:t>
            </a:r>
          </a:p>
        </p:txBody>
      </p:sp>
      <p:pic>
        <p:nvPicPr>
          <p:cNvPr id="5126" name="Picture 6" descr="Thank You For Your Attention PNG Images, Free Transparent Thank You For  Your Attention Download - KindPNG">
            <a:extLst>
              <a:ext uri="{FF2B5EF4-FFF2-40B4-BE49-F238E27FC236}">
                <a16:creationId xmlns:a16="http://schemas.microsoft.com/office/drawing/2014/main" id="{45990DA0-03CD-E310-0B60-7CF33500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1573989"/>
            <a:ext cx="4942280" cy="37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27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ionko vulchanov</dc:creator>
  <cp:lastModifiedBy>ionko vulchanov</cp:lastModifiedBy>
  <cp:revision>6</cp:revision>
  <dcterms:created xsi:type="dcterms:W3CDTF">2024-03-14T12:13:12Z</dcterms:created>
  <dcterms:modified xsi:type="dcterms:W3CDTF">2024-03-15T16:36:22Z</dcterms:modified>
</cp:coreProperties>
</file>